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C661-70CE-4B4F-B9F6-5F3E4689B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85CCE1-7E19-44D0-8B69-0125FD76B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43E60-76AB-4535-AC74-48B8CDDA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23149-A805-490C-A406-F64A77E5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B7189-329D-4568-A135-038414F9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07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CFA3-C9B7-48DC-A702-81EF7BFC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BA80B-EABE-4360-839F-5DFB12B5E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4914E-A3C2-4BD0-A219-BC6F83B8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6E9C0-E882-4CFB-BC82-D7F04C56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0713C-BF71-4A9A-9873-71E0A9B9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70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DD46A3-B493-47A7-93DD-D6EC302385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96496-68A1-4B3B-B7D9-BBF1B05A0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DBC2B-8F3B-4867-ADD0-6E222F6F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1D66-EC2F-4CF3-891D-DE568401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6BA6-F646-4E98-A672-B9ABB384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75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0CB9-0182-4915-B696-ACA9050A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EFA22-1EC2-4B45-9BDE-00E6823D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6CD47-8536-408C-9966-BD764120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FD271-7884-4664-977A-06088584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F3AA8-0FA7-4E56-BD31-778BCC8F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7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69FE-E0D2-44D5-B40A-57EE0A52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9136-BCCF-46A0-9FA1-5BD088E5F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8B870-B5B4-4737-A00E-C7AF124C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421EE-2197-4023-B383-F6058002B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2DF7-6C46-4E04-8856-C08DD516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15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3C1-E2A9-4E60-8765-D8EFF917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DD457-899D-4D4D-9419-E81F85342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9ECA9-6D2E-450B-82F9-5336D888A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ED8F7-322F-432B-BF19-22244E71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903AB-C196-4354-B927-D4AE1760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B66C2-4406-4680-8764-A958E779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42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07E9-850D-4393-AE59-E421DA1E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1EA23-7D23-4C6B-89C7-6D64E203E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77B49-0FAE-493C-B9C6-2DF262D79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85067-82DA-4B11-9554-FEAB6DB4B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0E95C-524E-4E80-AB34-FC0F8196A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B3CFE-A502-4BE4-83E9-80CCDB5D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E974-2C46-4763-8356-0F54D437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64B1EF-5473-4637-80BE-C241A023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81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B45F-7ED9-4713-AA68-EBD1E382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1BF8F-96A5-42E9-AB0C-CCDC7B494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0B2FA-27D0-4616-B4CE-18F16449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34C95-92E1-4CE6-B621-7FB436DF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43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23F84-2DFF-4150-970E-07EA65C7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2FF1B-DE3E-42E1-9E57-0C13034A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46EFF-5890-4E19-BC18-F80F70FE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02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B6E4-A975-416B-A039-8AB17E4F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1C0FD-B3BF-419B-9EA9-2242F58AB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EA826-28CE-41FB-81D3-69A844166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4346C-656C-4AEC-ACC5-5EB06870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B60F9-0CB7-4813-BC75-89C3F439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E0AE2-791E-490B-85A5-3CD76619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14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41AE-A94C-4CDE-9169-BDBA9A97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50EB4-754A-488D-A6FC-339E90F0C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71381-34C9-4E43-A70A-4B1FF2F79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4997D-6035-45BD-8529-D238DB34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1A1F4-FFED-4928-A68F-49702EAC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4E0E9-31A5-484C-A8F1-872BF04B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34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12FB3-16A1-418E-B36B-8EA753BD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16077-222F-4F4D-AA10-9AFA16BA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A9DBD-7809-4EE4-ADB0-8C9126D0D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03DD-A69D-4A75-B06C-1FA56AEA28B4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E6FB8-EBF9-4EC8-A74A-DAF51F88C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DF486-EE0A-4157-A16C-C5417D71A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8D31F-09CB-441C-BCFF-4E4FFD36C2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3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FF0C-7A34-4650-8583-B842792F6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7619F-3E2D-40E2-B581-C19D6E77D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DCFAE-59A3-47AB-9AD4-6A33F3A06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0"/>
            <a:ext cx="12192000" cy="67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67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34069-A128-4A7F-BDF9-B7362EB15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" y="104311"/>
            <a:ext cx="12117491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9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783E0-73CE-4045-BEA5-11FE325C5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" y="18574"/>
            <a:ext cx="12174649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1D8D-A875-4349-A910-A043A9CA3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803341" cy="2479676"/>
          </a:xfrm>
        </p:spPr>
        <p:txBody>
          <a:bodyPr>
            <a:noAutofit/>
          </a:bodyPr>
          <a:lstStyle/>
          <a:p>
            <a:r>
              <a:rPr lang="en-IN" sz="3200" dirty="0"/>
              <a:t>Team members</a:t>
            </a:r>
            <a:br>
              <a:rPr lang="en-IN" sz="3200" dirty="0"/>
            </a:br>
            <a:r>
              <a:rPr lang="en-IN" sz="3200" dirty="0"/>
              <a:t>Adithya (L) - Lead Developer &amp; Project Architect</a:t>
            </a:r>
            <a:br>
              <a:rPr lang="en-IN" sz="3200" dirty="0"/>
            </a:br>
            <a:r>
              <a:rPr lang="en-IN" sz="3200" dirty="0"/>
              <a:t>Sathya Sai - Blockchain Integration Specialist</a:t>
            </a:r>
            <a:br>
              <a:rPr lang="en-IN" sz="3200" dirty="0"/>
            </a:br>
            <a:r>
              <a:rPr lang="en-IN" sz="3200" dirty="0"/>
              <a:t>Surya </a:t>
            </a:r>
            <a:r>
              <a:rPr lang="en-IN" sz="3200" dirty="0" err="1"/>
              <a:t>Guttapalli</a:t>
            </a:r>
            <a:r>
              <a:rPr lang="en-IN" sz="3200" dirty="0"/>
              <a:t> - Frontend Developer &amp; UI/UX Designer</a:t>
            </a:r>
            <a:br>
              <a:rPr lang="en-IN" sz="3200" dirty="0"/>
            </a:br>
            <a:r>
              <a:rPr lang="en-IN" sz="3200" dirty="0"/>
              <a:t>Sai </a:t>
            </a:r>
            <a:r>
              <a:rPr lang="en-IN" sz="3200" dirty="0" err="1"/>
              <a:t>Charan</a:t>
            </a:r>
            <a:r>
              <a:rPr lang="en-IN" sz="3200" dirty="0"/>
              <a:t> Koganti - Smart Contract Developer</a:t>
            </a:r>
            <a:br>
              <a:rPr lang="en-IN" sz="3200" dirty="0"/>
            </a:br>
            <a:r>
              <a:rPr lang="en-IN" sz="3200" dirty="0" err="1"/>
              <a:t>Saketh</a:t>
            </a:r>
            <a:r>
              <a:rPr lang="en-IN" sz="3200" dirty="0"/>
              <a:t> </a:t>
            </a:r>
            <a:r>
              <a:rPr lang="en-IN" sz="3200" dirty="0" err="1"/>
              <a:t>Mantol</a:t>
            </a:r>
            <a:r>
              <a:rPr lang="en-IN" sz="3200" dirty="0"/>
              <a:t> - Infrastructure 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0322B-DE30-435A-8C7F-351EC3AC9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602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CDB55-B80B-4161-B7F4-6872FBF73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" y="47153"/>
            <a:ext cx="12088912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8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7439C-3FCF-4F4F-A30A-4A9CA729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" y="42390"/>
            <a:ext cx="1216512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1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E8028-3A67-4ADC-AF65-74D4E7B73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" y="32863"/>
            <a:ext cx="12107965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BB498-E15D-4A79-A48A-60470178E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61442"/>
            <a:ext cx="11993649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1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58674-F1FB-42D1-8D41-CEB213530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5" y="156706"/>
            <a:ext cx="11784070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2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62926-4C89-4B48-9DE9-19D7E9E3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104311"/>
            <a:ext cx="12003175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0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42A81-422B-4803-9260-10F6DB11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80495"/>
            <a:ext cx="12031754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7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EC12F-95EB-44BB-91AE-E2A0FA49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" y="56679"/>
            <a:ext cx="12069859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9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0BA4C-BAA9-43CB-834B-E3755A563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" y="70969"/>
            <a:ext cx="12050807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09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members Adithya (L) - Lead Developer &amp; Project Architect Sathya Sai - Blockchain Integration Specialist Surya Guttapalli - Frontend Developer &amp; UI/UX Designer Sai Charan Koganti - Smart Contract Developer Saketh Mantol - Infrastructure Manager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Saicharan Koganti</dc:creator>
  <cp:lastModifiedBy>Saicharan Koganti</cp:lastModifiedBy>
  <cp:revision>1</cp:revision>
  <dcterms:created xsi:type="dcterms:W3CDTF">2025-09-21T13:28:54Z</dcterms:created>
  <dcterms:modified xsi:type="dcterms:W3CDTF">2025-09-21T13:33:35Z</dcterms:modified>
</cp:coreProperties>
</file>